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Bree Serif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BreeSerif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7c78a10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77c78a10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a277d179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8a277d179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763386e6c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763386e6c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763386e6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763386e6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763386e6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763386e6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763386e6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763386e6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763386e6c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763386e6c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763386e6c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763386e6c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cody.curtis@salemschools.ne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03801" cy="19621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0" y="2009700"/>
            <a:ext cx="9103800" cy="30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Cody Curtis </a:t>
            </a:r>
            <a:endParaRPr sz="18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High School Principal</a:t>
            </a:r>
            <a:endParaRPr sz="18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Contact information:</a:t>
            </a:r>
            <a:endParaRPr sz="18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Work phone  870-895-3293</a:t>
            </a:r>
            <a:endParaRPr sz="18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Email: </a:t>
            </a:r>
            <a:r>
              <a:rPr lang="en" sz="1800" u="sng">
                <a:solidFill>
                  <a:schemeClr val="hlink"/>
                </a:solidFill>
                <a:latin typeface="Bree Serif"/>
                <a:ea typeface="Bree Serif"/>
                <a:cs typeface="Bree Serif"/>
                <a:sym typeface="Bree Serif"/>
                <a:hlinkClick r:id="rId4"/>
              </a:rPr>
              <a:t>cody.curtis@salemschools.net</a:t>
            </a:r>
            <a:endParaRPr sz="18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This powerpoint will be available on the schools district website.</a:t>
            </a:r>
            <a:endParaRPr sz="18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03801" cy="196215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39575" y="1999300"/>
            <a:ext cx="8856000" cy="30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  <a:latin typeface="Bree Serif"/>
                <a:ea typeface="Bree Serif"/>
                <a:cs typeface="Bree Serif"/>
                <a:sym typeface="Bree Serif"/>
              </a:rPr>
              <a:t>Mission Statement</a:t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  <a:latin typeface="Bree Serif"/>
                <a:ea typeface="Bree Serif"/>
                <a:cs typeface="Bree Serif"/>
                <a:sym typeface="Bree Serif"/>
              </a:rPr>
              <a:t>It is the mission of Salem Schools to educate all students by providing a challenging curriculum that promotes higher-order thinking skills, technology integration, and problem-solving through relevant and engaging activities. We will provide the experiences necessary for all students to become college and career ready.</a:t>
            </a:r>
            <a:endParaRPr sz="1800">
              <a:solidFill>
                <a:srgbClr val="222222"/>
              </a:solidFill>
              <a:highlight>
                <a:srgbClr val="FFFFFF"/>
              </a:highlight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03801" cy="196215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/>
        </p:nvSpPr>
        <p:spPr>
          <a:xfrm>
            <a:off x="0" y="2009700"/>
            <a:ext cx="9103800" cy="30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A.) Enrollment </a:t>
            </a:r>
            <a:endParaRPr sz="18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7th Grade- 67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8th Grade- 70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9th Grade- 70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10th Grade-67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11th Grade- 72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12th Grade- 54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 sz="1800">
                <a:latin typeface="Bree Serif"/>
                <a:ea typeface="Bree Serif"/>
                <a:cs typeface="Bree Serif"/>
                <a:sym typeface="Bree Serif"/>
              </a:rPr>
              <a:t>Total enrollment is 401</a:t>
            </a:r>
            <a:endParaRPr sz="1800"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03801" cy="196215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6"/>
          <p:cNvSpPr txBox="1"/>
          <p:nvPr/>
        </p:nvSpPr>
        <p:spPr>
          <a:xfrm>
            <a:off x="180875" y="2069950"/>
            <a:ext cx="8856000" cy="30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B.) Curriculum</a:t>
            </a:r>
            <a:endParaRPr sz="17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3365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Bree Serif"/>
              <a:buAutoNum type="arabicPeriod"/>
            </a:pPr>
            <a:r>
              <a:rPr lang="en" sz="17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Arkansas Standards</a:t>
            </a:r>
            <a:endParaRPr sz="17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3365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Bree Serif"/>
              <a:buAutoNum type="arabicPeriod"/>
            </a:pPr>
            <a:r>
              <a:rPr lang="en" sz="1700">
                <a:latin typeface="Bree Serif"/>
                <a:ea typeface="Bree Serif"/>
                <a:cs typeface="Bree Serif"/>
                <a:sym typeface="Bree Serif"/>
              </a:rPr>
              <a:t>Provide students with technical school opportunities </a:t>
            </a:r>
            <a:endParaRPr sz="1700">
              <a:latin typeface="Bree Serif"/>
              <a:ea typeface="Bree Serif"/>
              <a:cs typeface="Bree Serif"/>
              <a:sym typeface="Bree Serif"/>
            </a:endParaRPr>
          </a:p>
          <a:p>
            <a:pPr indent="-33655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Bree Serif"/>
              <a:buAutoNum type="alphaLcPeriod"/>
            </a:pPr>
            <a:r>
              <a:rPr lang="en" sz="1700">
                <a:latin typeface="Bree Serif"/>
                <a:ea typeface="Bree Serif"/>
                <a:cs typeface="Bree Serif"/>
                <a:sym typeface="Bree Serif"/>
              </a:rPr>
              <a:t>ASUMH</a:t>
            </a:r>
            <a:endParaRPr sz="1700">
              <a:latin typeface="Bree Serif"/>
              <a:ea typeface="Bree Serif"/>
              <a:cs typeface="Bree Serif"/>
              <a:sym typeface="Bree Serif"/>
            </a:endParaRPr>
          </a:p>
          <a:p>
            <a:pPr indent="-33655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Bree Serif"/>
              <a:buAutoNum type="alphaLcPeriod"/>
            </a:pPr>
            <a:r>
              <a:rPr lang="en" sz="1700">
                <a:latin typeface="Bree Serif"/>
                <a:ea typeface="Bree Serif"/>
                <a:cs typeface="Bree Serif"/>
                <a:sym typeface="Bree Serif"/>
              </a:rPr>
              <a:t>Ozarka- Welding ( on the Salem High School </a:t>
            </a:r>
            <a:r>
              <a:rPr lang="en" sz="1700">
                <a:latin typeface="Bree Serif"/>
                <a:ea typeface="Bree Serif"/>
                <a:cs typeface="Bree Serif"/>
                <a:sym typeface="Bree Serif"/>
              </a:rPr>
              <a:t>Campus</a:t>
            </a:r>
            <a:r>
              <a:rPr lang="en" sz="1700">
                <a:latin typeface="Bree Serif"/>
                <a:ea typeface="Bree Serif"/>
                <a:cs typeface="Bree Serif"/>
                <a:sym typeface="Bree Serif"/>
              </a:rPr>
              <a:t>) </a:t>
            </a:r>
            <a:endParaRPr sz="1700">
              <a:latin typeface="Bree Serif"/>
              <a:ea typeface="Bree Serif"/>
              <a:cs typeface="Bree Serif"/>
              <a:sym typeface="Bree Serif"/>
            </a:endParaRPr>
          </a:p>
          <a:p>
            <a:pPr indent="-33655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Bree Serif"/>
              <a:buAutoNum type="alphaLcPeriod"/>
            </a:pPr>
            <a:r>
              <a:rPr lang="en" sz="1700">
                <a:latin typeface="Bree Serif"/>
                <a:ea typeface="Bree Serif"/>
                <a:cs typeface="Bree Serif"/>
                <a:sym typeface="Bree Serif"/>
              </a:rPr>
              <a:t>Ozarka- Computer </a:t>
            </a:r>
            <a:r>
              <a:rPr lang="en" sz="1700">
                <a:latin typeface="Bree Serif"/>
                <a:ea typeface="Bree Serif"/>
                <a:cs typeface="Bree Serif"/>
                <a:sym typeface="Bree Serif"/>
              </a:rPr>
              <a:t>Science</a:t>
            </a:r>
            <a:r>
              <a:rPr lang="en" sz="1700">
                <a:latin typeface="Bree Serif"/>
                <a:ea typeface="Bree Serif"/>
                <a:cs typeface="Bree Serif"/>
                <a:sym typeface="Bree Serif"/>
              </a:rPr>
              <a:t> Courses </a:t>
            </a:r>
            <a:r>
              <a:rPr lang="en" sz="17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( on the Salem High School Campus) </a:t>
            </a:r>
            <a:endParaRPr sz="17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FF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FF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03801" cy="196215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7"/>
          <p:cNvSpPr txBox="1"/>
          <p:nvPr/>
        </p:nvSpPr>
        <p:spPr>
          <a:xfrm>
            <a:off x="67050" y="1962150"/>
            <a:ext cx="9009900" cy="30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	C) Student Achievement </a:t>
            </a:r>
            <a:endParaRPr sz="11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Bree Serif"/>
              <a:buAutoNum type="arabicPeriod"/>
            </a:pPr>
            <a:r>
              <a:rPr lang="en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ACT Aspire test scores</a:t>
            </a:r>
            <a:endParaRPr sz="11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Bree Serif"/>
              <a:buAutoNum type="alphaLcPeriod"/>
            </a:pPr>
            <a:r>
              <a:rPr lang="en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7th Grade </a:t>
            </a:r>
            <a:endParaRPr sz="11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  English 88% Ready or Exceeding, State average 78.3%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  Math   57%    Ready or Exceeding, State average 4</a:t>
            </a: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7.7</a:t>
            </a: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%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  Science 61% Ready or Exceeding, State average 43 % 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  Reading 50% Ready or Exceeding, State average 39.2%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Bree Serif"/>
              <a:buAutoNum type="alpha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8th Grade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English 92% Ready or Exceeding, State average 74.1%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Math 62% Ready or Exceeding, State average 47.7%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Science 55% Ready or Exceeding, State average 42.5% 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Reading 70% Ready or Exceeding, State average 53.1%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03801" cy="19621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8"/>
          <p:cNvSpPr txBox="1"/>
          <p:nvPr/>
        </p:nvSpPr>
        <p:spPr>
          <a:xfrm>
            <a:off x="154075" y="2016375"/>
            <a:ext cx="8889600" cy="30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C.) Student Achievement Continued.</a:t>
            </a:r>
            <a:endParaRPr sz="11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Bree Serif"/>
              <a:buAutoNum type="alpha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9th Grade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English 80% Ready or Exceeding, State average 58.6%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Math 61 % Ready or Exceeding, State average 35.6%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Science 60% Ready or Exceeding, State average 35%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Reading 68% Ready or Exceeding, State average 37.4%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Bree Serif"/>
              <a:buAutoNum type="alpha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10th Grade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English 80% Ready or Exceeding, State average 59.6% 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Math 30% Ready or Exceeding, State average 29.2% 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Science 40 % Ready or Exceeding, State average 33% 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-298450" lvl="2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Bree Serif"/>
              <a:buAutoNum type="romanLcPeriod"/>
            </a:pPr>
            <a:r>
              <a:rPr lang="en" sz="1100">
                <a:latin typeface="Bree Serif"/>
                <a:ea typeface="Bree Serif"/>
                <a:cs typeface="Bree Serif"/>
                <a:sym typeface="Bree Serif"/>
              </a:rPr>
              <a:t>Reading 39% Ready or Exceeding, State average 32.2%</a:t>
            </a:r>
            <a:endParaRPr sz="11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03801" cy="19621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9"/>
          <p:cNvSpPr txBox="1"/>
          <p:nvPr/>
        </p:nvSpPr>
        <p:spPr>
          <a:xfrm>
            <a:off x="107175" y="2036475"/>
            <a:ext cx="8983200" cy="29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C.)</a:t>
            </a:r>
            <a:r>
              <a:rPr lang="en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 </a:t>
            </a:r>
            <a:r>
              <a:rPr lang="en"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Student Achievement Continued.</a:t>
            </a:r>
            <a:endParaRPr sz="24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Char char="●"/>
            </a:pPr>
            <a:r>
              <a:rPr lang="en"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ACT Academy- 46 Students participated with an average composite score of 22. The National average composite was a 21 in 2019.</a:t>
            </a:r>
            <a:endParaRPr sz="24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Bree Serif"/>
              <a:buChar char="●"/>
            </a:pP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Salem High School Received an “A” Rating from the </a:t>
            </a: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Arkansas</a:t>
            </a:r>
            <a:r>
              <a:rPr lang="en" sz="2400">
                <a:latin typeface="Bree Serif"/>
                <a:ea typeface="Bree Serif"/>
                <a:cs typeface="Bree Serif"/>
                <a:sym typeface="Bree Serif"/>
              </a:rPr>
              <a:t> Department of Education for the last two school years. The reports for the 2018-2019 school year have not been released.</a:t>
            </a:r>
            <a:endParaRPr sz="2400"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03801" cy="196215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0"/>
          <p:cNvSpPr txBox="1"/>
          <p:nvPr/>
        </p:nvSpPr>
        <p:spPr>
          <a:xfrm>
            <a:off x="40200" y="2009675"/>
            <a:ext cx="9063600" cy="30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D.) Goals</a:t>
            </a:r>
            <a:endParaRPr sz="24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AutoNum type="arabicPeriod"/>
            </a:pPr>
            <a:r>
              <a:rPr lang="en"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Improve math, literacy, and science skills- with a special interest on the Targeted Achievement Gap Group ( TAGG).</a:t>
            </a:r>
            <a:endParaRPr sz="24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3810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AutoNum type="alphaLcPeriod"/>
            </a:pPr>
            <a:r>
              <a:rPr lang="en"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The TAGG group is our Special Education students and students classified as  Low- socioeconomic status.</a:t>
            </a:r>
            <a:endParaRPr sz="24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AutoNum type="arabicPeriod"/>
            </a:pPr>
            <a:r>
              <a:rPr lang="en"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Improve student achievement in all areas for all subgroups.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03801" cy="1962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1"/>
          <p:cNvSpPr txBox="1"/>
          <p:nvPr/>
        </p:nvSpPr>
        <p:spPr>
          <a:xfrm>
            <a:off x="46900" y="2002975"/>
            <a:ext cx="9057000" cy="308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E.) Miscellaneous</a:t>
            </a:r>
            <a:endParaRPr sz="24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AutoNum type="arabicPeriod"/>
            </a:pPr>
            <a:r>
              <a:rPr lang="en"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October 15, 2019  is the fall Parent Teacher Conference night from 3:00 pm- 7:00 pm.</a:t>
            </a:r>
            <a:endParaRPr sz="24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AutoNum type="arabicPeriod"/>
            </a:pPr>
            <a:r>
              <a:rPr lang="en"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March 12, 2020 is the spring Parent Teacher Conference night from 3:00 pm- 7:00 pm.</a:t>
            </a:r>
            <a:endParaRPr sz="24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